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7A686-E7B2-4B42-82FB-809A43230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66B169-2FCF-421E-A128-B791DD05A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51193-914E-475D-A4F5-E04482E04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2555-9B55-488E-B19A-4653492DED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14C0A-E900-416D-ACCF-B37ACC1E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2C4D6-C34D-42A5-BEA1-A12CB330F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121E-8E41-4B7E-A746-2EFAE9C4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6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21A4-74D0-4EB8-974B-2F28A74D8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7BE0EE-921B-4530-97D5-68A6650E5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189AF-C7E5-4670-B238-C5AA8BE41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2555-9B55-488E-B19A-4653492DED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12E53-4334-443F-8ECC-D70ECCA00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5378A-6391-4EBF-9784-89AEC61D1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121E-8E41-4B7E-A746-2EFAE9C4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3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FFAD81-21BA-4AFA-8BE1-B85E6D6217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AA214-1FAB-4A92-B014-67BCCFECE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006D8-20E9-4AF9-A8CA-FB4EF16DA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2555-9B55-488E-B19A-4653492DED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94B2B-58E3-468A-9E13-394638209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05A8F-D11C-40C5-A932-70ACF9885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121E-8E41-4B7E-A746-2EFAE9C4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2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37046-26B9-4A45-A88E-A77BABE87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7F9AD-2E2C-4F76-ABB8-B681FC48B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91A31-790F-4FDF-85A1-80AE427FA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2555-9B55-488E-B19A-4653492DED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EEC5B-24D9-466D-8EAB-DC4296313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CE342-6DEF-46D8-82F6-72F18F470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121E-8E41-4B7E-A746-2EFAE9C4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8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E3DE2-8016-421E-8D55-C0F611456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63B52-3A5F-4B0A-BC52-7150690D0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957D6-D0CC-4D35-8650-8F51F4E61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2555-9B55-488E-B19A-4653492DED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E22F4-B225-4CE3-976D-B44FBC078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46915-EF6B-4EB8-8A44-21DC71FCB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121E-8E41-4B7E-A746-2EFAE9C4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3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CDFC8-E009-4923-804E-D7310B56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7105E-6FBA-4BA3-B1A7-6186E98EC0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2FD222-5DEB-4F66-BDAF-96585C4C4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DFD265-D66C-4728-B111-9EFAF69CE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2555-9B55-488E-B19A-4653492DED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42DD4-75B3-4932-8440-5AD9D89B6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4D7C3-58E2-40AC-968F-34C06F4E5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121E-8E41-4B7E-A746-2EFAE9C4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6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FA685-FE8E-4E05-AE53-F3C1D65B6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A3C121-299D-4941-B498-89FC79E1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3EA74E-438E-4D9F-A78B-20F1F7D3B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5D13C2-7956-47DE-8BD5-B838D890D3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BC126C-CCA6-487A-B486-B53702723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B5120C-B168-49E7-962B-E8783B0F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2555-9B55-488E-B19A-4653492DED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14FBAA-F91A-42FD-985D-80F1FD831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216BAE-E63C-4C2E-BADD-9D6BBD039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121E-8E41-4B7E-A746-2EFAE9C4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1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91DC-BC0F-464F-9341-5CFD4D946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F89B4-3520-4CFF-B550-2C3F186FF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2555-9B55-488E-B19A-4653492DED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0D5A7-EA40-4F2D-8B50-38165B805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BD9582-179E-4FC8-A463-B8586A9F5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121E-8E41-4B7E-A746-2EFAE9C4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3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FE4FA4-EEEA-4070-8CBB-EA3150542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2555-9B55-488E-B19A-4653492DED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049CDD-FC06-4883-BF0B-A178CD34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C367-E804-47D9-89F7-97551DF5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121E-8E41-4B7E-A746-2EFAE9C4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63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06005-96C8-46AB-BC00-3FAE32C3D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0050C-99E1-4988-A521-02E6ED1C4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DA3C5-ECE3-4E79-AA2C-D9E23ECFC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007AEC-86E9-466A-9049-237C36E83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2555-9B55-488E-B19A-4653492DED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1CC536-A103-463F-A9E1-6A3434B5E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344FC7-F5E3-4E42-90DA-5BF0B7BDA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121E-8E41-4B7E-A746-2EFAE9C4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7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05F30-16B9-4904-BAE1-C1C6BF10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00F419-24FE-49FF-9A49-F7844CEBBE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090360-5A90-4451-BC7E-2C48387DB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0CF62E-7366-4DDC-84CD-64A0E0D18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2555-9B55-488E-B19A-4653492DED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84C3C-C79C-478A-A629-53DD9FD4D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A0EBB-AA63-4D6E-8E50-8F8AE4A2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121E-8E41-4B7E-A746-2EFAE9C4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3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F3468D-A39B-497A-82C3-303BF17F3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C6F91-88D1-410B-8C99-E32371A8B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12F5E-928B-4719-BB03-8ABD7064B0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52555-9B55-488E-B19A-4653492DEDF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68346-EFE2-4819-97C6-205565859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55224-B43E-4B3B-9BFB-F5E3D0899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7121E-8E41-4B7E-A746-2EFAE9C4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6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7D2C11-70DC-4FD2-83A5-0B4F37B88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Community Basics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5FE5EB-838B-436F-A46E-C140D82D0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Exploring the Directory</a:t>
            </a: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0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355FE7-D2FC-41D5-B6A7-A7C4192C4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Located in the top banner, click ‘Directory’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24A60EF-EFC0-4071-A5AA-F715582F83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21" y="1500547"/>
            <a:ext cx="10556558" cy="535745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D1A42F1-DB72-4E59-B095-CEAB6A963F54}"/>
              </a:ext>
            </a:extLst>
          </p:cNvPr>
          <p:cNvSpPr/>
          <p:nvPr/>
        </p:nvSpPr>
        <p:spPr>
          <a:xfrm>
            <a:off x="3770489" y="3183467"/>
            <a:ext cx="936978" cy="55315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2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7670C6-BBA3-4A28-B414-C299C56135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06" y="643467"/>
            <a:ext cx="1031678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CB5772-6809-40EC-B6E2-3A956BE39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6" y="643467"/>
            <a:ext cx="11210925" cy="7448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Type in the information of the person you wish to contact, click ‘Find Member’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DC79E3F-4F79-4476-B63B-6B3E797365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3" y="1562686"/>
            <a:ext cx="11831071" cy="488031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B79253D-D71D-4177-97BA-60E629BB5CFA}"/>
              </a:ext>
            </a:extLst>
          </p:cNvPr>
          <p:cNvSpPr/>
          <p:nvPr/>
        </p:nvSpPr>
        <p:spPr>
          <a:xfrm>
            <a:off x="2212622" y="5791200"/>
            <a:ext cx="1365956" cy="65180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4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B4A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63E405-F03A-421F-BC2A-E371DAE22D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866309"/>
            <a:ext cx="10905066" cy="512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361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Community Basics</vt:lpstr>
      <vt:lpstr>Located in the top banner, click ‘Directory’</vt:lpstr>
      <vt:lpstr>PowerPoint Presentation</vt:lpstr>
      <vt:lpstr>Type in the information of the person you wish to contact, click ‘Find Member’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Basics</dc:title>
  <dc:creator>Katie Null</dc:creator>
  <cp:lastModifiedBy>Katie Null</cp:lastModifiedBy>
  <cp:revision>2</cp:revision>
  <dcterms:created xsi:type="dcterms:W3CDTF">2019-08-20T21:50:57Z</dcterms:created>
  <dcterms:modified xsi:type="dcterms:W3CDTF">2019-08-22T15:09:40Z</dcterms:modified>
</cp:coreProperties>
</file>